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9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5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8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7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1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1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6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6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30A0635-A741-441D-ADA1-29D402505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8385" r="-1" b="558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3E69B74-B67B-4901-9FFD-A2502217F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pl-PL"/>
              <a:t>POLSKA MOJA OJCZYZNA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osenka młodego patrioty">
            <a:hlinkClick r:id="" action="ppaction://media"/>
            <a:extLst>
              <a:ext uri="{FF2B5EF4-FFF2-40B4-BE49-F238E27FC236}">
                <a16:creationId xmlns:a16="http://schemas.microsoft.com/office/drawing/2014/main" id="{B92A2EBB-7C7D-429F-986D-CCB06BC94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398" y="28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E5CBFCE-0623-4867-A4DF-EBA925A06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25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F9172C5-26A2-4F11-8600-3D9D6A7E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86" y="159026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2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E9FA334-4ED0-4CA4-88B3-775FB850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43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262139E-E6F3-4E44-AA5C-67A70DDD2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52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2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42FEBD-C88F-476B-9E9E-DC34534D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99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5F66B39-3BEC-44E1-822F-19797E9F3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25" y="92766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1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4A46322-1D34-42DB-BB76-EE685E0EB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42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168F8B8-331E-4CEE-821E-D313917E8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53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4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DBFDC0B-59AB-407C-A9CE-22A20C6A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1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93921FE-3002-4675-8660-D93A0D29E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5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96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D57D165-EC0C-4C78-8299-0DC999C8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7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97679CC-1AE2-498C-9678-FEC3F073B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6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BFD5EFB-4941-4269-A211-95E98FA9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95" y="92765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408C719-89E1-4B02-B855-0E36E6762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70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2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3DC9063-AB12-4C7B-8736-51FDAA08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55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945A3A-AB9C-43E6-8F9C-CF43D315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43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C4BB66-776F-49AA-8740-567A67E1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3" y="0"/>
            <a:ext cx="4850905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6DCDB9A-86F9-45B8-A7CF-E28E0A5C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77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7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D194ED8-D76C-485E-9074-B91671FE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56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92A8B5A-4C30-4F97-93CD-BAAB20B60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8F622FD-D028-4836-B831-E43A6B8E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39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FD7A0BC-76AD-44B3-8974-B0A08C75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981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57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035B07B-5115-4176-870E-132EB94D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9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6898153-88C4-4ED6-9875-CD787A785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1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73423E3-D283-4FBF-8BD1-B3E6E087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8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D72EA35-B77D-4FA8-9FCD-9B90A55F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225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1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A1AAD66-12DA-40D0-A658-5C27689E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86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54EFA9B-52DA-4901-8236-56A2E3650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69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1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0A8939C-7164-48CD-A683-7184C0900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73" y="0"/>
            <a:ext cx="485090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F8DB379-73DC-4A23-8906-30BAD25CF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913" y="0"/>
            <a:ext cx="48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7425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3E8E2"/>
      </a:lt2>
      <a:accent1>
        <a:srgbClr val="C629E7"/>
      </a:accent1>
      <a:accent2>
        <a:srgbClr val="8040DC"/>
      </a:accent2>
      <a:accent3>
        <a:srgbClr val="4F50EB"/>
      </a:accent3>
      <a:accent4>
        <a:srgbClr val="1768D5"/>
      </a:accent4>
      <a:accent5>
        <a:srgbClr val="24B2CD"/>
      </a:accent5>
      <a:accent6>
        <a:srgbClr val="14BA8F"/>
      </a:accent6>
      <a:hlink>
        <a:srgbClr val="3B8BB1"/>
      </a:hlink>
      <a:folHlink>
        <a:srgbClr val="828282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3</Words>
  <Application>Microsoft Office PowerPoint</Application>
  <PresentationFormat>Panoramiczny</PresentationFormat>
  <Paragraphs>1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Modern Love</vt:lpstr>
      <vt:lpstr>The Hand</vt:lpstr>
      <vt:lpstr>SketchyVTI</vt:lpstr>
      <vt:lpstr>POLSKA MOJA OJCZYZNA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 MOJA OJCZYZNA</dc:title>
  <dc:creator>Asia B.</dc:creator>
  <cp:lastModifiedBy>Asia B.</cp:lastModifiedBy>
  <cp:revision>6</cp:revision>
  <dcterms:created xsi:type="dcterms:W3CDTF">2020-04-24T14:50:39Z</dcterms:created>
  <dcterms:modified xsi:type="dcterms:W3CDTF">2020-04-25T07:39:09Z</dcterms:modified>
</cp:coreProperties>
</file>