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5" r:id="rId13"/>
    <p:sldId id="284" r:id="rId14"/>
    <p:sldId id="283" r:id="rId15"/>
    <p:sldId id="282" r:id="rId16"/>
    <p:sldId id="281" r:id="rId17"/>
    <p:sldId id="280" r:id="rId18"/>
    <p:sldId id="288" r:id="rId19"/>
    <p:sldId id="287" r:id="rId20"/>
    <p:sldId id="289" r:id="rId21"/>
    <p:sldId id="286" r:id="rId22"/>
    <p:sldId id="25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7872D2-3825-45CF-8452-C71268591DB2}" type="datetimeFigureOut">
              <a:rPr lang="pl-PL" smtClean="0"/>
              <a:t>2021-03-23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2419DD-BCD9-4C3D-B3B1-973D16249FA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350696" cy="547260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                      </a:t>
            </a:r>
            <a:r>
              <a:rPr lang="pl-PL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Projekt      </a:t>
            </a:r>
            <a:br>
              <a:rPr lang="pl-PL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pl-PL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„Raj dla dzieciaków”</a:t>
            </a:r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pl-PL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Dofinansowano ze środków Programu „Działaj Lokalnie 2018” Polsko-Amerykańskiej Fundacji Wolności realizowanego przez Akademię Rozwoju Filantropii w Polsce oraz Stowarzyszenie Dobroczynne „Razem</a:t>
            </a:r>
            <a:r>
              <a:rPr lang="pl-PL" dirty="0" smtClean="0">
                <a:solidFill>
                  <a:srgbClr val="FFC000"/>
                </a:solidFill>
              </a:rPr>
              <a:t>”</a:t>
            </a:r>
            <a:br>
              <a:rPr lang="pl-PL" dirty="0" smtClean="0">
                <a:solidFill>
                  <a:srgbClr val="FFC000"/>
                </a:solidFill>
              </a:rPr>
            </a:b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5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m\Desktop\Nowy folder\_DSC0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424"/>
            <a:ext cx="8484784" cy="56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m\Desktop\Nowy folder\_DSC0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0" y="332656"/>
            <a:ext cx="782863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2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om\Desktop\Nowy folder\_DSC0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3" y="372781"/>
            <a:ext cx="7905473" cy="523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om\Desktop\Nowy folder\_DSC0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3" y="260648"/>
            <a:ext cx="7958273" cy="52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2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om\Desktop\Nowy folder\_DSC0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4" y="368993"/>
            <a:ext cx="8163809" cy="54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om\Desktop\Nowy folder\_DSC0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1" y="332656"/>
            <a:ext cx="793736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om\Desktop\Nowy folder\_DSC0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905291" cy="523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27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om\Desktop\Nowy folder\_DSC0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0" y="260648"/>
            <a:ext cx="7948079" cy="526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om\Desktop\Nowy folder\_DSC0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57436" cy="520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om\Desktop\Nowy folder\_DSC0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5"/>
            <a:ext cx="7893440" cy="52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7056784" cy="3600400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FOTORELACJA</a:t>
            </a:r>
            <a:br>
              <a:rPr lang="pl-PL" sz="6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pl-PL" sz="6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z </a:t>
            </a:r>
            <a:br>
              <a:rPr lang="pl-PL" sz="6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pl-PL" sz="66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II Pikniku Rodzinnego</a:t>
            </a:r>
            <a:endParaRPr lang="pl-PL" sz="6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5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5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  <p:pic>
        <p:nvPicPr>
          <p:cNvPr id="3074" name="Picture 2" descr="C:\Users\Dom\Desktop\Nowy folder\_DSC06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918"/>
            <a:ext cx="6336703" cy="564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om\Desktop\Nowy folder\_DSC0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8614"/>
            <a:ext cx="8222363" cy="44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om\Desktop\Nowy folder\_DSC05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9" y="1052736"/>
            <a:ext cx="8242431" cy="33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332655"/>
            <a:ext cx="7702624" cy="5442889"/>
          </a:xfrm>
        </p:spPr>
        <p:txBody>
          <a:bodyPr>
            <a:normAutofit/>
          </a:bodyPr>
          <a:lstStyle/>
          <a:p>
            <a:pPr algn="l"/>
            <a:endParaRPr lang="pl-PL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4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  <p:pic>
        <p:nvPicPr>
          <p:cNvPr id="5" name="Picture 4" descr="C:\Users\Dom\Desktop\_DSC05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57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m\Desktop\poli - Kopia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404664"/>
            <a:ext cx="2228850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605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m\Desktop\Nowy folder\_DSC0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8" y="548680"/>
            <a:ext cx="7056784" cy="48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83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m\Desktop\Nowy folder\_DSC0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300"/>
            <a:ext cx="7966895" cy="52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m\Desktop\Nowy folder\_DSC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3" y="451479"/>
            <a:ext cx="8142654" cy="539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m\Desktop\Nowy folder\_DSC0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4955"/>
            <a:ext cx="7920880" cy="52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m\Desktop\Nowy folder\_DSC0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7" y="300877"/>
            <a:ext cx="8312436" cy="55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3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m\Desktop\Nowy folder\_DSC03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2" y="332656"/>
            <a:ext cx="8036937" cy="53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134672" cy="5256584"/>
          </a:xfrm>
        </p:spPr>
        <p:txBody>
          <a:bodyPr>
            <a:normAutofit/>
          </a:bodyPr>
          <a:lstStyle/>
          <a:p>
            <a:pPr algn="l"/>
            <a:endParaRPr lang="pl-PL" sz="3100" dirty="0"/>
          </a:p>
        </p:txBody>
      </p:sp>
      <p:pic>
        <p:nvPicPr>
          <p:cNvPr id="1026" name="Picture 2" descr="C:\Users\Dom\Desktop\dzialaj_lokalnie_logo_rgb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790720" cy="26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8" y="5850488"/>
            <a:ext cx="1800200" cy="54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09" y="6019835"/>
            <a:ext cx="2983543" cy="31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6"/>
          <a:stretch>
            <a:fillRect/>
          </a:stretch>
        </p:blipFill>
        <p:spPr>
          <a:xfrm>
            <a:off x="5940152" y="5775544"/>
            <a:ext cx="792088" cy="67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zecha">
  <a:themeElements>
    <a:clrScheme name="Strzech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70</TotalTime>
  <Words>3</Words>
  <Application>Microsoft Office PowerPoint</Application>
  <PresentationFormat>Pokaz na ekranie (4:3)</PresentationFormat>
  <Paragraphs>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Tw Cen MT</vt:lpstr>
      <vt:lpstr>Strzecha</vt:lpstr>
      <vt:lpstr>                      Projekt                  „Raj dla dzieciaków” Dofinansowano ze środków Programu „Działaj Lokalnie 2018” Polsko-Amerykańskiej Fundacji Wolności realizowanego przez Akademię Rozwoju Filantropii w Polsce oraz Stowarzyszenie Dobroczynne „Razem” </vt:lpstr>
      <vt:lpstr>FOTORELACJA z  II Pikniku Rodzinnego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Dom</dc:creator>
  <cp:lastModifiedBy>Admin</cp:lastModifiedBy>
  <cp:revision>19</cp:revision>
  <dcterms:created xsi:type="dcterms:W3CDTF">2018-10-05T13:35:29Z</dcterms:created>
  <dcterms:modified xsi:type="dcterms:W3CDTF">2021-03-23T08:53:47Z</dcterms:modified>
</cp:coreProperties>
</file>