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57" r:id="rId3"/>
    <p:sldId id="258" r:id="rId4"/>
    <p:sldId id="260" r:id="rId5"/>
    <p:sldId id="261" r:id="rId6"/>
    <p:sldId id="265" r:id="rId7"/>
    <p:sldId id="267" r:id="rId8"/>
    <p:sldId id="270" r:id="rId9"/>
    <p:sldId id="271" r:id="rId10"/>
    <p:sldId id="272" r:id="rId11"/>
    <p:sldId id="273" r:id="rId12"/>
    <p:sldId id="274" r:id="rId13"/>
    <p:sldId id="264" r:id="rId1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1260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C0734B1-40A9-4A31-8ED0-7C735F5CB9CC}" type="datetimeFigureOut">
              <a:rPr lang="sk-SK" smtClean="0"/>
              <a:t>7. 12. 2020</a:t>
            </a:fld>
            <a:endParaRPr lang="sk-SK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E68249F-AFE5-43E3-B15E-0BE77238571D}" type="slidenum">
              <a:rPr lang="sk-SK" smtClean="0"/>
              <a:t>‹#›</a:t>
            </a:fld>
            <a:endParaRPr lang="sk-SK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34B1-40A9-4A31-8ED0-7C735F5CB9CC}" type="datetimeFigureOut">
              <a:rPr lang="sk-SK" smtClean="0"/>
              <a:t>7. 12. 2020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249F-AFE5-43E3-B15E-0BE77238571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34B1-40A9-4A31-8ED0-7C735F5CB9CC}" type="datetimeFigureOut">
              <a:rPr lang="sk-SK" smtClean="0"/>
              <a:t>7. 12. 2020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249F-AFE5-43E3-B15E-0BE77238571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34B1-40A9-4A31-8ED0-7C735F5CB9CC}" type="datetimeFigureOut">
              <a:rPr lang="sk-SK" smtClean="0"/>
              <a:t>7. 12. 2020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249F-AFE5-43E3-B15E-0BE77238571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34B1-40A9-4A31-8ED0-7C735F5CB9CC}" type="datetimeFigureOut">
              <a:rPr lang="sk-SK" smtClean="0"/>
              <a:t>7. 12. 2020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249F-AFE5-43E3-B15E-0BE77238571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34B1-40A9-4A31-8ED0-7C735F5CB9CC}" type="datetimeFigureOut">
              <a:rPr lang="sk-SK" smtClean="0"/>
              <a:t>7. 12. 2020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249F-AFE5-43E3-B15E-0BE77238571D}" type="slidenum">
              <a:rPr lang="sk-SK" smtClean="0"/>
              <a:t>‹#›</a:t>
            </a:fld>
            <a:endParaRPr lang="sk-SK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34B1-40A9-4A31-8ED0-7C735F5CB9CC}" type="datetimeFigureOut">
              <a:rPr lang="sk-SK" smtClean="0"/>
              <a:t>7. 12. 2020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249F-AFE5-43E3-B15E-0BE77238571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34B1-40A9-4A31-8ED0-7C735F5CB9CC}" type="datetimeFigureOut">
              <a:rPr lang="sk-SK" smtClean="0"/>
              <a:t>7. 12. 2020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249F-AFE5-43E3-B15E-0BE77238571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34B1-40A9-4A31-8ED0-7C735F5CB9CC}" type="datetimeFigureOut">
              <a:rPr lang="sk-SK" smtClean="0"/>
              <a:t>7. 12. 2020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249F-AFE5-43E3-B15E-0BE77238571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34B1-40A9-4A31-8ED0-7C735F5CB9CC}" type="datetimeFigureOut">
              <a:rPr lang="sk-SK" smtClean="0"/>
              <a:t>7. 12. 2020</a:t>
            </a:fld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249F-AFE5-43E3-B15E-0BE77238571D}" type="slidenum">
              <a:rPr lang="sk-SK" smtClean="0"/>
              <a:t>‹#›</a:t>
            </a:fld>
            <a:endParaRPr lang="sk-SK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34B1-40A9-4A31-8ED0-7C735F5CB9CC}" type="datetimeFigureOut">
              <a:rPr lang="sk-SK" smtClean="0"/>
              <a:t>7. 12. 2020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249F-AFE5-43E3-B15E-0BE77238571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C0734B1-40A9-4A31-8ED0-7C735F5CB9CC}" type="datetimeFigureOut">
              <a:rPr lang="sk-SK" smtClean="0"/>
              <a:t>7. 12. 2020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E68249F-AFE5-43E3-B15E-0BE77238571D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youtube.com/watch?v=vJ5AfIQ4Qhk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W_HnLpKKKLU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01588" y="1124744"/>
            <a:ext cx="8229600" cy="2232248"/>
          </a:xfrm>
        </p:spPr>
        <p:txBody>
          <a:bodyPr>
            <a:normAutofit fontScale="90000"/>
          </a:bodyPr>
          <a:lstStyle/>
          <a:p>
            <a:r>
              <a:rPr lang="sk-SK" sz="6000" dirty="0" smtClean="0">
                <a:latin typeface="Georgia" panose="02040502050405020303" pitchFamily="18" charset="0"/>
              </a:rPr>
              <a:t/>
            </a:r>
            <a:br>
              <a:rPr lang="sk-SK" sz="6000" dirty="0" smtClean="0">
                <a:latin typeface="Georgia" panose="02040502050405020303" pitchFamily="18" charset="0"/>
              </a:rPr>
            </a:br>
            <a:r>
              <a:rPr lang="sk-SK" sz="6000" dirty="0">
                <a:latin typeface="Georgia" panose="02040502050405020303" pitchFamily="18" charset="0"/>
              </a:rPr>
              <a:t/>
            </a:r>
            <a:br>
              <a:rPr lang="sk-SK" sz="6000" dirty="0">
                <a:latin typeface="Georgia" panose="02040502050405020303" pitchFamily="18" charset="0"/>
              </a:rPr>
            </a:br>
            <a:r>
              <a:rPr lang="sk-SK" sz="6000" dirty="0" smtClean="0">
                <a:latin typeface="Georgia" panose="02040502050405020303" pitchFamily="18" charset="0"/>
              </a:rPr>
              <a:t/>
            </a:r>
            <a:br>
              <a:rPr lang="sk-SK" sz="6000" dirty="0" smtClean="0">
                <a:latin typeface="Georgia" panose="02040502050405020303" pitchFamily="18" charset="0"/>
              </a:rPr>
            </a:br>
            <a:r>
              <a:rPr lang="sk-SK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MAŽORETKY BONA </a:t>
            </a:r>
            <a:r>
              <a:rPr lang="sk-SK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LITTLE KADET</a:t>
            </a:r>
            <a:br>
              <a:rPr lang="sk-SK" sz="3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KADET PRÍPRAVKA </a:t>
            </a:r>
            <a:br>
              <a:rPr lang="sk-SK" sz="3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KADET </a:t>
            </a:r>
            <a:r>
              <a:rPr lang="sk-SK" sz="3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sk-SK" sz="31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9552" y="3356992"/>
            <a:ext cx="6400800" cy="1473200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Základné prvky: </a:t>
            </a:r>
            <a:r>
              <a:rPr lang="sk-SK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íčko</a:t>
            </a:r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skoky</a:t>
            </a:r>
            <a:endParaRPr lang="sk-SK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899792"/>
            <a:ext cx="2627784" cy="262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30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kok nožnic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1268760"/>
            <a:ext cx="6396203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kok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1140895"/>
            <a:ext cx="633670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5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kok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836712"/>
            <a:ext cx="6780245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0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331640" y="1124744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ĎAKUJEME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 POZORNOSŤ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539552" y="1700808"/>
            <a:ext cx="7408333" cy="3777283"/>
          </a:xfrm>
        </p:spPr>
        <p:txBody>
          <a:bodyPr>
            <a:normAutofit/>
          </a:bodyPr>
          <a:lstStyle/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Ďakujeme, že ste si prezentáciu otvorili a pozreli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</a:p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Chceme Vás poprosiť o spätnú väzbu</a:t>
            </a:r>
          </a:p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Pošlite nám fotky ako cvičíte a trénujete </a:t>
            </a:r>
          </a:p>
          <a:p>
            <a:pPr marL="0" indent="0" algn="ctr">
              <a:buNone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– Cvičte pravidelne a uvidíte zmeny aj vy aj my </a:t>
            </a:r>
          </a:p>
          <a:p>
            <a:pPr marL="0" indent="0" algn="ctr">
              <a:buNone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/>
            </a:r>
            <a:b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Tešíme sa </a:t>
            </a:r>
          </a:p>
          <a:p>
            <a:endParaRPr lang="sk-SK" dirty="0" smtClean="0">
              <a:sym typeface="Wingdings" panose="05000000000000000000" pitchFamily="2" charset="2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293096"/>
            <a:ext cx="2664296" cy="186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9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395536" y="1052736"/>
            <a:ext cx="8352928" cy="3162664"/>
          </a:xfrm>
        </p:spPr>
        <p:txBody>
          <a:bodyPr>
            <a:normAutofit/>
          </a:bodyPr>
          <a:lstStyle/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Milé dievčatá, pripravili sme si pre vás prezentáciu</a:t>
            </a:r>
          </a:p>
          <a:p>
            <a:pPr indent="0" algn="ctr">
              <a:buNone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 ďalšími základnými prvkami</a:t>
            </a:r>
          </a:p>
          <a:p>
            <a:pPr algn="ctr"/>
            <a:endParaRPr lang="sk-S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Dnes to bude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íčko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rôzne druhy skokov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861336"/>
            <a:ext cx="2384293" cy="3576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691154"/>
            <a:ext cx="3794915" cy="2134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51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827584" y="980728"/>
            <a:ext cx="7408333" cy="3450696"/>
          </a:xfrm>
        </p:spPr>
        <p:txBody>
          <a:bodyPr>
            <a:normAutofit/>
          </a:bodyPr>
          <a:lstStyle/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 každým cvičením je nutné rozohriatie a rozcvičenie celého tela!</a:t>
            </a:r>
          </a:p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Už viete ako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 máte správne rozohriať, tak šup do toho!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https://www.youtube.com/watch?v=vJ5AfIQ4Qhk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sk-SK" dirty="0" smtClean="0"/>
          </a:p>
          <a:p>
            <a:pPr marL="0" indent="0" algn="ctr">
              <a:buNone/>
            </a:pPr>
            <a:r>
              <a:rPr lang="sk-SK" dirty="0" smtClean="0"/>
              <a:t/>
            </a:r>
            <a:br>
              <a:rPr lang="sk-SK" dirty="0" smtClean="0"/>
            </a:br>
            <a:endParaRPr lang="sk-SK" dirty="0" smtClean="0"/>
          </a:p>
          <a:p>
            <a:pPr algn="ctr"/>
            <a:endParaRPr lang="sk-SK" dirty="0" smtClean="0"/>
          </a:p>
          <a:p>
            <a:pPr algn="ctr"/>
            <a:endParaRPr lang="sk-SK" dirty="0" smtClean="0"/>
          </a:p>
          <a:p>
            <a:pPr algn="ctr"/>
            <a:endParaRPr lang="sk-SK" dirty="0"/>
          </a:p>
          <a:p>
            <a:pPr marL="0" indent="0" algn="ctr">
              <a:buNone/>
            </a:pPr>
            <a:endParaRPr lang="sk-SK" dirty="0"/>
          </a:p>
        </p:txBody>
      </p:sp>
      <p:sp>
        <p:nvSpPr>
          <p:cNvPr id="5" name="Šípka dolu 4"/>
          <p:cNvSpPr/>
          <p:nvPr/>
        </p:nvSpPr>
        <p:spPr>
          <a:xfrm rot="5400000">
            <a:off x="6695033" y="3364395"/>
            <a:ext cx="1586581" cy="1656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Šípka doprava 3"/>
          <p:cNvSpPr/>
          <p:nvPr/>
        </p:nvSpPr>
        <p:spPr>
          <a:xfrm>
            <a:off x="827584" y="3424081"/>
            <a:ext cx="1656184" cy="1512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525" y="3284984"/>
            <a:ext cx="4083659" cy="2211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11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964790" y="660750"/>
            <a:ext cx="7408333" cy="3450696"/>
          </a:xfrm>
        </p:spPr>
        <p:txBody>
          <a:bodyPr/>
          <a:lstStyle/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 rozohriatí celého tela pokračujeme s rozcvičením, aby sme si neublížili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</a:p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Rozcvičte sa a ponaťahujte sa podľa videa, ktoré sme si ukázali minule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</a:p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  <a:hlinkClick r:id="rId2"/>
              </a:rPr>
              <a:t>https://www.youtube.com/watch?v=W_HnLpKKKLU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" name="Šípka doprava 4"/>
          <p:cNvSpPr/>
          <p:nvPr/>
        </p:nvSpPr>
        <p:spPr>
          <a:xfrm>
            <a:off x="539552" y="3492812"/>
            <a:ext cx="1296144" cy="1152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ípka doľava 5"/>
          <p:cNvSpPr/>
          <p:nvPr/>
        </p:nvSpPr>
        <p:spPr>
          <a:xfrm>
            <a:off x="7236296" y="3527851"/>
            <a:ext cx="1368152" cy="12241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852936"/>
            <a:ext cx="4802426" cy="3001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229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827584" y="2011680"/>
            <a:ext cx="7239000" cy="4846320"/>
          </a:xfrm>
        </p:spPr>
        <p:txBody>
          <a:bodyPr/>
          <a:lstStyle/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 správnom rozohriatí a rozcvičení sa dostávame k samotným prvkom</a:t>
            </a:r>
          </a:p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ÍČKO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Sledujte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pozorne krok po kroku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</a:p>
          <a:p>
            <a:pPr algn="ctr"/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" name="Zahnutá šípka dolu 4"/>
          <p:cNvSpPr/>
          <p:nvPr/>
        </p:nvSpPr>
        <p:spPr>
          <a:xfrm>
            <a:off x="3215880" y="4437112"/>
            <a:ext cx="3168352" cy="165618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6" name="Ohnutá šípka 5"/>
          <p:cNvSpPr/>
          <p:nvPr/>
        </p:nvSpPr>
        <p:spPr>
          <a:xfrm rot="5400000">
            <a:off x="6210182" y="2580565"/>
            <a:ext cx="540060" cy="50405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íčko dopomo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1305036"/>
            <a:ext cx="6108171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6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íčk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908720"/>
            <a:ext cx="6804248" cy="51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2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024744" cy="1143000"/>
          </a:xfrm>
        </p:spPr>
        <p:txBody>
          <a:bodyPr/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SKOKY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kok 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696" y="1474930"/>
            <a:ext cx="5916149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8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kok 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1052736"/>
            <a:ext cx="6516216" cy="488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6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1092</TotalTime>
  <Words>142</Words>
  <Application>Microsoft Office PowerPoint</Application>
  <PresentationFormat>Prezentácia na obrazovke (4:3)</PresentationFormat>
  <Paragraphs>26</Paragraphs>
  <Slides>13</Slides>
  <Notes>0</Notes>
  <HiddenSlides>0</HiddenSlides>
  <MMClips>7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4" baseType="lpstr">
      <vt:lpstr>Austin</vt:lpstr>
      <vt:lpstr>   MAŽORETKY BONA  LITTLE KADET KADET PRÍPRAVKA  KADET 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SKOKY</vt:lpstr>
      <vt:lpstr>Prezentácia programu PowerPoint</vt:lpstr>
      <vt:lpstr>Prezentácia programu PowerPoint</vt:lpstr>
      <vt:lpstr>Prezentácia programu PowerPoint</vt:lpstr>
      <vt:lpstr>Prezentácia programu PowerPoint</vt:lpstr>
      <vt:lpstr>ĎAKUJEME ZA POZORNOSŤ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MAŽORETKY BONA  LITTLE KADET KADET PRÍPRAVKA   KADET A</dc:title>
  <dc:creator>Romana</dc:creator>
  <cp:lastModifiedBy>Romana</cp:lastModifiedBy>
  <cp:revision>57</cp:revision>
  <dcterms:created xsi:type="dcterms:W3CDTF">2020-11-23T11:59:22Z</dcterms:created>
  <dcterms:modified xsi:type="dcterms:W3CDTF">2020-12-07T11:15:28Z</dcterms:modified>
</cp:coreProperties>
</file>