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9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504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159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731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259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74265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7385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176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2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540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2331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22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B411FF5-03B3-49B8-898E-3B2D4B656093}" type="datetimeFigureOut">
              <a:rPr lang="pl-PL" smtClean="0"/>
              <a:t>14.04.2020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2F3015-B31C-452B-BAB6-979D3747BD02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210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4a"/><Relationship Id="rId3" Type="http://schemas.microsoft.com/office/2007/relationships/media" Target="../media/media3.mp3"/><Relationship Id="rId21" Type="http://schemas.openxmlformats.org/officeDocument/2006/relationships/image" Target="../media/image2.jpe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4a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C918A5-CD79-4DC8-868C-BAFEC99E24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Co słychać na wsi?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A29BF85-2389-4CAA-BC74-E48792672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https://panimonia.pl</a:t>
            </a:r>
          </a:p>
        </p:txBody>
      </p:sp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D20EE93-FEC1-4EAC-9DDE-BCECB5999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73" y="62738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3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DF0EC-81CA-44E6-A718-B2C41E0C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5815216"/>
          </a:xfrm>
        </p:spPr>
        <p:txBody>
          <a:bodyPr>
            <a:noAutofit/>
          </a:bodyPr>
          <a:lstStyle/>
          <a:p>
            <a:r>
              <a:rPr lang="pl-PL" sz="3200" dirty="0"/>
              <a:t>Nie tylko kura znosi jaja!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8A03AE70-6F78-4D58-A553-0D4E3921E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237B090-DB87-453F-9AB9-DEF55F4EB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8" y="179185"/>
            <a:ext cx="4543425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CF0F08C-7AFD-4593-B857-EBD6AAA76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12" y="2143817"/>
            <a:ext cx="3778327" cy="2128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BE88F91-211D-4EFA-AA08-CEC8F1B61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19" y="3901293"/>
            <a:ext cx="4485956" cy="2502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9264F16-2CCC-411A-AE51-F4FCDA894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5478" y="3823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E5D02F-0723-4997-97A8-D08752B1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KOZA domowa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BB9C94-E5A1-4BB3-87D0-07B22B936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84" y="1397000"/>
            <a:ext cx="6983759" cy="4660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D4565E9-19D4-4696-8508-648F1E753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278" y="6272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0EBB75-9FF8-4A97-812A-CF16C4C82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Koziołek matołek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7755CC3-B518-4369-9A5C-F6ACCCDB2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89" y="1564480"/>
            <a:ext cx="7988300" cy="4493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62AA4BB-9BE4-49A8-9EAC-A5C724D7F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478" y="60959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2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EEEBE5-DDFE-4BF6-B242-846E0566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owca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B84459-17E8-425D-BE8A-4BC34F56F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0015">
            <a:off x="2867390" y="1170442"/>
            <a:ext cx="7124700" cy="4749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69C0AD4E-0080-475A-A328-3E023D2A9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080" y="6272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0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6159CD-CD19-442C-B07B-7D06F7E3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koń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4548584-E9AD-4D8A-94CD-57661B9C3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1293551"/>
            <a:ext cx="7327900" cy="4885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E998DB1-8D08-414A-BEC2-85A4D242D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00" y="61534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9AB969-68B7-4574-9F9A-049C253ED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Zawody jeździeckie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225A8F9-F03C-4442-B1E7-2FC9650BA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04187"/>
            <a:ext cx="5143500" cy="434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D9BEE286-89AC-4DEC-85AE-65ACD35AE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478" y="60692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82FB152-E609-4B51-A164-EC6F69471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Maszyny i narzędzia</a:t>
            </a:r>
          </a:p>
        </p:txBody>
      </p:sp>
      <p:sp>
        <p:nvSpPr>
          <p:cNvPr id="4" name="Podtytuł 3">
            <a:extLst>
              <a:ext uri="{FF2B5EF4-FFF2-40B4-BE49-F238E27FC236}">
                <a16:creationId xmlns:a16="http://schemas.microsoft.com/office/drawing/2014/main" id="{38EB2681-3D5C-4620-B299-9CDA18BCFB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989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22023F-BEBD-4AD2-85BD-BC25C35C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Traktor czy ciągnik rolniczy?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E4D9570-27B1-436C-8698-30D873570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1562100"/>
            <a:ext cx="5740400" cy="4305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276FC5D-0EF1-4E33-943F-130E9FAB1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678" y="60692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189A8F-5828-45FF-A401-67F740FA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pług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6B37902-D5AA-409F-92AB-5B9A4F0F6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498">
            <a:off x="1160610" y="2357116"/>
            <a:ext cx="5026921" cy="3721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329AC07-B797-4538-A6C0-B189EEF68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838">
            <a:off x="6183615" y="1293093"/>
            <a:ext cx="4961466" cy="3721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8E94BBF-278D-43AB-9C11-C0B48534F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903" y="6154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8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7A7CB9B-B1C6-4DB1-9C3F-01862F5C1D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zabudowa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EA9502CB-9F84-433E-8B79-464E46F501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B7585BA6-A62E-4084-976C-C67D5A88E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123" y="61471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8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ytuł 1">
            <a:extLst>
              <a:ext uri="{FF2B5EF4-FFF2-40B4-BE49-F238E27FC236}">
                <a16:creationId xmlns:a16="http://schemas.microsoft.com/office/drawing/2014/main" id="{7C160817-7A66-4CC2-8CAE-6BDB1163B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 WSI usłyszysz Wiele zwierząt!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8B23BF-5486-4154-A1A4-C1ACAE102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187" y="2295428"/>
            <a:ext cx="10178322" cy="359359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Posłuchaj i zgadnij, jakie to zwierzęta.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krowa">
            <a:hlinkClick r:id="" action="ppaction://media"/>
            <a:extLst>
              <a:ext uri="{FF2B5EF4-FFF2-40B4-BE49-F238E27FC236}">
                <a16:creationId xmlns:a16="http://schemas.microsoft.com/office/drawing/2014/main" id="{F6CC0A5C-E478-48CC-9DC1-F7BE1C491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915575" y="2794226"/>
            <a:ext cx="406400" cy="406400"/>
          </a:xfrm>
          <a:prstGeom prst="rect">
            <a:avLst/>
          </a:prstGeom>
        </p:spPr>
      </p:pic>
      <p:pic>
        <p:nvPicPr>
          <p:cNvPr id="5" name="kura">
            <a:hlinkClick r:id="" action="ppaction://media"/>
            <a:extLst>
              <a:ext uri="{FF2B5EF4-FFF2-40B4-BE49-F238E27FC236}">
                <a16:creationId xmlns:a16="http://schemas.microsoft.com/office/drawing/2014/main" id="{522F5023-E974-4F09-95F9-1CCD31FF78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23600" y="3429000"/>
            <a:ext cx="406400" cy="406400"/>
          </a:xfrm>
          <a:prstGeom prst="rect">
            <a:avLst/>
          </a:prstGeom>
        </p:spPr>
      </p:pic>
      <p:pic>
        <p:nvPicPr>
          <p:cNvPr id="6" name="kogut">
            <a:hlinkClick r:id="" action="ppaction://media"/>
            <a:extLst>
              <a:ext uri="{FF2B5EF4-FFF2-40B4-BE49-F238E27FC236}">
                <a16:creationId xmlns:a16="http://schemas.microsoft.com/office/drawing/2014/main" id="{C4B65EBC-0A15-4F82-9F2F-4FDF433EA3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21975" y="4637229"/>
            <a:ext cx="406400" cy="406400"/>
          </a:xfrm>
          <a:prstGeom prst="rect">
            <a:avLst/>
          </a:prstGeom>
        </p:spPr>
      </p:pic>
      <p:pic>
        <p:nvPicPr>
          <p:cNvPr id="7" name="owca">
            <a:hlinkClick r:id="" action="ppaction://media"/>
            <a:extLst>
              <a:ext uri="{FF2B5EF4-FFF2-40B4-BE49-F238E27FC236}">
                <a16:creationId xmlns:a16="http://schemas.microsoft.com/office/drawing/2014/main" id="{52C06FBA-A836-4F96-9A99-DE584EC73FC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14134" y="4637229"/>
            <a:ext cx="406400" cy="406400"/>
          </a:xfrm>
          <a:prstGeom prst="rect">
            <a:avLst/>
          </a:prstGeom>
        </p:spPr>
      </p:pic>
      <p:pic>
        <p:nvPicPr>
          <p:cNvPr id="8" name="swinia">
            <a:hlinkClick r:id="" action="ppaction://media"/>
            <a:extLst>
              <a:ext uri="{FF2B5EF4-FFF2-40B4-BE49-F238E27FC236}">
                <a16:creationId xmlns:a16="http://schemas.microsoft.com/office/drawing/2014/main" id="{5EF0CB1A-EDCA-4CD3-AE83-6EAA29A1E51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509175" y="3889023"/>
            <a:ext cx="406400" cy="406400"/>
          </a:xfrm>
          <a:prstGeom prst="rect">
            <a:avLst/>
          </a:prstGeom>
        </p:spPr>
      </p:pic>
      <p:pic>
        <p:nvPicPr>
          <p:cNvPr id="9" name="kon01">
            <a:hlinkClick r:id="" action="ppaction://media"/>
            <a:extLst>
              <a:ext uri="{FF2B5EF4-FFF2-40B4-BE49-F238E27FC236}">
                <a16:creationId xmlns:a16="http://schemas.microsoft.com/office/drawing/2014/main" id="{5BB7A02D-8EB0-4039-BDCD-B09C61149B3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74829" y="3429000"/>
            <a:ext cx="406400" cy="406400"/>
          </a:xfrm>
          <a:prstGeom prst="rect">
            <a:avLst/>
          </a:prstGeom>
        </p:spPr>
      </p:pic>
      <p:pic>
        <p:nvPicPr>
          <p:cNvPr id="10" name="kozy">
            <a:hlinkClick r:id="" action="ppaction://media"/>
            <a:extLst>
              <a:ext uri="{FF2B5EF4-FFF2-40B4-BE49-F238E27FC236}">
                <a16:creationId xmlns:a16="http://schemas.microsoft.com/office/drawing/2014/main" id="{AFAA43F0-259E-46C1-A29A-568899BEFCC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58232" y="2856729"/>
            <a:ext cx="406400" cy="406400"/>
          </a:xfrm>
          <a:prstGeom prst="rect">
            <a:avLst/>
          </a:prstGeom>
        </p:spPr>
      </p:pic>
      <p:pic>
        <p:nvPicPr>
          <p:cNvPr id="11" name="indyk">
            <a:hlinkClick r:id="" action="ppaction://media"/>
            <a:extLst>
              <a:ext uri="{FF2B5EF4-FFF2-40B4-BE49-F238E27FC236}">
                <a16:creationId xmlns:a16="http://schemas.microsoft.com/office/drawing/2014/main" id="{86B1CF8A-DC00-4466-AA12-4344A30EAD0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78346" y="5386946"/>
            <a:ext cx="406400" cy="4064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DD270FFF-5211-4913-82CE-865B151ADF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2326">
            <a:off x="2403445" y="3163922"/>
            <a:ext cx="3549067" cy="266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02379E5B-E7D6-4E9F-B4DB-0C479E8950F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31096" y="6317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3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1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796951-983C-4FE8-8F1E-92C744E1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stodoła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D8A4D4-764F-4007-8FF4-D32FA5FFC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2147094"/>
            <a:ext cx="4548251" cy="3411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F581CB9-8FC6-45C3-A152-0E5AE1E72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9211">
            <a:off x="6601224" y="2737684"/>
            <a:ext cx="4370639" cy="2424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08FBE6E-EAF5-4F43-AE5E-3E3C4C4D7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619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7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F7011A-D0BE-46A0-BF5E-175494C3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chlew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68D95D0-55D7-4408-97C6-BE66E0FAF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16" y="1993900"/>
            <a:ext cx="6393968" cy="3594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81D857D-E895-45DC-B207-B9596603A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278" y="61708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0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DE2044-906F-42C7-AC88-B0BA775DE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STAJNIA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1EBB80A-DA6A-4C94-BC01-49A156596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950717"/>
            <a:ext cx="5789295" cy="3853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B5C0736-B091-4DB1-8394-25C9EE2A1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2163233"/>
            <a:ext cx="3797300" cy="2531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3AED93E-4144-4888-93AD-A822705EF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278" y="60946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8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CB6CF85-4BA9-491B-8656-2EFAB833C8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Czas na zabawę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CA87644D-9592-4565-B2D1-77EADDB2F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67059CC-A9CE-464B-9787-393E120EA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" y="59791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0BE70003-8151-4C4A-BCE4-A7E6269FE7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PODSUMOWANIE</a:t>
            </a:r>
          </a:p>
        </p:txBody>
      </p:sp>
      <p:sp>
        <p:nvSpPr>
          <p:cNvPr id="7" name="Podtytuł 6">
            <a:extLst>
              <a:ext uri="{FF2B5EF4-FFF2-40B4-BE49-F238E27FC236}">
                <a16:creationId xmlns:a16="http://schemas.microsoft.com/office/drawing/2014/main" id="{FF10C5C5-BDE7-4A7D-A483-06BAE3BE12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0" name="Gwiazda: 5 punktów 9">
            <a:hlinkClick r:id="rId4" action="ppaction://hlinksldjump"/>
            <a:extLst>
              <a:ext uri="{FF2B5EF4-FFF2-40B4-BE49-F238E27FC236}">
                <a16:creationId xmlns:a16="http://schemas.microsoft.com/office/drawing/2014/main" id="{BE635E06-784F-4E53-AB99-47E410CAC1F4}"/>
              </a:ext>
            </a:extLst>
          </p:cNvPr>
          <p:cNvSpPr/>
          <p:nvPr/>
        </p:nvSpPr>
        <p:spPr>
          <a:xfrm>
            <a:off x="4660901" y="3902388"/>
            <a:ext cx="1003300" cy="939800"/>
          </a:xfrm>
          <a:prstGeom prst="star5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: w prawo 10">
            <a:hlinkClick r:id="rId5" action="ppaction://hlinksldjump"/>
            <a:extLst>
              <a:ext uri="{FF2B5EF4-FFF2-40B4-BE49-F238E27FC236}">
                <a16:creationId xmlns:a16="http://schemas.microsoft.com/office/drawing/2014/main" id="{B1474B13-AA24-41ED-B45E-1A2EA2207EF4}"/>
              </a:ext>
            </a:extLst>
          </p:cNvPr>
          <p:cNvSpPr/>
          <p:nvPr/>
        </p:nvSpPr>
        <p:spPr>
          <a:xfrm>
            <a:off x="6527800" y="4061138"/>
            <a:ext cx="1231900" cy="62230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765D083-93A5-41C5-94AA-DC5EEA24A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900" y="63503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7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3249230-DFF0-42BB-A441-AA5D5BAC38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BRAWO!</a:t>
            </a:r>
          </a:p>
        </p:txBody>
      </p:sp>
      <p:sp>
        <p:nvSpPr>
          <p:cNvPr id="6" name="Podtytuł 4">
            <a:extLst>
              <a:ext uri="{FF2B5EF4-FFF2-40B4-BE49-F238E27FC236}">
                <a16:creationId xmlns:a16="http://schemas.microsoft.com/office/drawing/2014/main" id="{71EFE9E4-ED80-4931-A503-2C4E617F3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8863" y="4378325"/>
            <a:ext cx="8045450" cy="742950"/>
          </a:xfrm>
        </p:spPr>
        <p:txBody>
          <a:bodyPr/>
          <a:lstStyle/>
          <a:p>
            <a:r>
              <a:rPr lang="pl-PL" dirty="0"/>
              <a:t>Wiejskie podwórko nie ma przed tobą tajemnic </a:t>
            </a:r>
            <a:r>
              <a:rPr lang="pl-PL" dirty="0">
                <a:sym typeface="Wingdings" panose="05000000000000000000" pitchFamily="2" charset="2"/>
              </a:rPr>
              <a:t> </a:t>
            </a:r>
            <a:r>
              <a:rPr lang="pl-PL" dirty="0"/>
              <a:t> 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C575481-69A9-4D5D-9BF9-62842BFB1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823" y="617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87F0818-B0C7-4A89-9ED9-DE911E11C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Obejrzyj prezentacje</a:t>
            </a:r>
            <a:br>
              <a:rPr lang="pl-PL" dirty="0"/>
            </a:br>
            <a:r>
              <a:rPr lang="pl-PL" dirty="0"/>
              <a:t>ponownie</a:t>
            </a:r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6B7CAC19-529D-4E49-A156-DA9AEC799E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Zapisz lub narysuj 3 ciekawe fakty z prezentacji</a:t>
            </a:r>
          </a:p>
        </p:txBody>
      </p:sp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FF61B14-1ADF-4092-B286-F4945DCAB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0" y="6302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C266C6A7-5542-47BA-9435-73238CAA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Wiejskie zwierzęta – oto one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B55D8D7F-03F6-4ED4-980A-30C97B4BC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EC4480E2-9BB3-4F3C-A8C7-387CADEAD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864" y="63460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0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91CC1EF-2A6C-404E-A556-AA605229F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ŚWINIA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D96E1D5-D551-4707-8675-1D9FD2B19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3666">
            <a:off x="2947961" y="1604604"/>
            <a:ext cx="6296077" cy="4201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5511852-FA48-4E41-B97B-CC1E00DAE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278" y="63870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6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814F71-0285-423C-8530-D49DC9A5F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Świnka na dużym ekranie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D02E0FA-F816-49D3-9E6A-CFE6AF349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740">
            <a:off x="1612454" y="1945904"/>
            <a:ext cx="3925539" cy="3878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ACCD997-A0F3-42CC-BCEA-1A6B5BEAF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6802">
            <a:off x="6598879" y="2056426"/>
            <a:ext cx="4238969" cy="3043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1C42E6A-41EA-40E1-9A80-3C6F73AE6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416" y="6272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5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9A0C6F-8B30-4BE3-B03A-97A7ECD9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krowa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37C6941-3BB3-47C1-85AA-81147A252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867">
            <a:off x="2606215" y="1584574"/>
            <a:ext cx="7469246" cy="4811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3A27190-C3C5-4C85-9558-36AD5EF4D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276" y="6272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1D00F5-771D-4676-97E4-B05ADA07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Czekoladowa krowa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C01EEE0-F96F-4E55-B14C-11806C968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11" y="1548353"/>
            <a:ext cx="516255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3A68D42-1F46-434B-9B18-134779893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816">
            <a:off x="7161965" y="1725105"/>
            <a:ext cx="3879130" cy="3879130"/>
          </a:xfrm>
          <a:prstGeom prst="rect">
            <a:avLst/>
          </a:prstGeom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5098ABE-9D7D-4FE2-8CAD-478D5F406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270" y="6364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1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76980A-B701-4C88-9D33-8C3BFA81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229" y="2480596"/>
            <a:ext cx="8187071" cy="4064627"/>
          </a:xfrm>
        </p:spPr>
        <p:txBody>
          <a:bodyPr/>
          <a:lstStyle/>
          <a:p>
            <a:r>
              <a:rPr lang="pl-PL" dirty="0"/>
              <a:t>INDYK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453324-07FE-4B35-8B62-8B154AB06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435896"/>
            <a:ext cx="6134100" cy="408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0D5656B-251B-41AA-BA1E-76CE88764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478" y="6272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6ED811-5987-4CB6-ABC4-26A07DEB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KURA domowa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F0306D2-AFC4-4592-A3FE-D6B276BC2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361">
            <a:off x="5849981" y="1951348"/>
            <a:ext cx="5374507" cy="3586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810C382-2A14-4606-BF22-FF34917EC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278">
            <a:off x="1224699" y="2667785"/>
            <a:ext cx="4871301" cy="3247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5A61EB3-C90F-4982-B169-DE51CBAA7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011" y="6272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8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Znaczek">
  <a:themeElements>
    <a:clrScheme name="Znaczek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Znacz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cz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Znaczek</Template>
  <TotalTime>211</TotalTime>
  <Words>94</Words>
  <Application>Microsoft Office PowerPoint</Application>
  <PresentationFormat>Panoramiczny</PresentationFormat>
  <Paragraphs>32</Paragraphs>
  <Slides>26</Slides>
  <Notes>0</Notes>
  <HiddenSlides>2</HiddenSlides>
  <MMClips>33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0" baseType="lpstr">
      <vt:lpstr>Arial</vt:lpstr>
      <vt:lpstr>Gill Sans MT</vt:lpstr>
      <vt:lpstr>Impact</vt:lpstr>
      <vt:lpstr>Znaczek</vt:lpstr>
      <vt:lpstr>Co słychać na wsi?</vt:lpstr>
      <vt:lpstr>Na WSI usłyszysz Wiele zwierząt! </vt:lpstr>
      <vt:lpstr>Wiejskie zwierzęta – oto one</vt:lpstr>
      <vt:lpstr>ŚWINIA</vt:lpstr>
      <vt:lpstr>Świnka na dużym ekranie</vt:lpstr>
      <vt:lpstr>krowa</vt:lpstr>
      <vt:lpstr>Czekoladowa krowa</vt:lpstr>
      <vt:lpstr>INDYK</vt:lpstr>
      <vt:lpstr>KURA domowa</vt:lpstr>
      <vt:lpstr>Nie tylko kura znosi jaja!</vt:lpstr>
      <vt:lpstr>KOZA domowa</vt:lpstr>
      <vt:lpstr>Koziołek matołek</vt:lpstr>
      <vt:lpstr>owca</vt:lpstr>
      <vt:lpstr>koń</vt:lpstr>
      <vt:lpstr>Zawody jeździeckie</vt:lpstr>
      <vt:lpstr>Maszyny i narzędzia</vt:lpstr>
      <vt:lpstr>Traktor czy ciągnik rolniczy?</vt:lpstr>
      <vt:lpstr>pług</vt:lpstr>
      <vt:lpstr>zabudowa</vt:lpstr>
      <vt:lpstr>stodoła</vt:lpstr>
      <vt:lpstr>chlew</vt:lpstr>
      <vt:lpstr>STAJNIA</vt:lpstr>
      <vt:lpstr>Czas na zabawę</vt:lpstr>
      <vt:lpstr>PODSUMOWANIE</vt:lpstr>
      <vt:lpstr>BRAWO!</vt:lpstr>
      <vt:lpstr>Obejrzyj prezentacje ponownie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słychać na wsi?</dc:title>
  <dc:creator>Monika Sobkowiak</dc:creator>
  <cp:lastModifiedBy>Monika Sobkowiak</cp:lastModifiedBy>
  <cp:revision>20</cp:revision>
  <dcterms:created xsi:type="dcterms:W3CDTF">2020-04-14T13:24:38Z</dcterms:created>
  <dcterms:modified xsi:type="dcterms:W3CDTF">2020-04-14T16:56:04Z</dcterms:modified>
</cp:coreProperties>
</file>