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18.5.2020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57620" y="714357"/>
            <a:ext cx="4357719" cy="2886094"/>
          </a:xfrm>
        </p:spPr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  <a:latin typeface="Comic Sans MS" pitchFamily="66" charset="0"/>
              </a:rPr>
              <a:t>Skryté obrázky</a:t>
            </a:r>
            <a:endParaRPr lang="sk-SK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pPr algn="r"/>
            <a:r>
              <a:rPr lang="sk-SK" sz="2800" dirty="0" smtClean="0">
                <a:solidFill>
                  <a:srgbClr val="002060"/>
                </a:solidFill>
              </a:rPr>
              <a:t>Mgr. Silvia </a:t>
            </a:r>
            <a:r>
              <a:rPr lang="sk-SK" sz="2800" dirty="0" err="1" smtClean="0">
                <a:solidFill>
                  <a:srgbClr val="002060"/>
                </a:solidFill>
              </a:rPr>
              <a:t>Chrienová</a:t>
            </a:r>
            <a:endParaRPr lang="sk-SK" sz="2800" dirty="0" smtClean="0">
              <a:solidFill>
                <a:srgbClr val="002060"/>
              </a:solidFill>
            </a:endParaRPr>
          </a:p>
          <a:p>
            <a:endParaRPr lang="sk-SK" dirty="0" smtClean="0"/>
          </a:p>
          <a:p>
            <a:pPr algn="r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16386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928670"/>
            <a:ext cx="3315807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32770" name="Picture 2" descr="Картинки с наложенными контур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500174"/>
            <a:ext cx="4273718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31746" name="Picture 2" descr="Láminas para desarrollar la percepción visual. Localiza animales, números y objetos y une los puntos. Esta actividad es recomendabe para niños con TEA. Mírame y aprenderás en Facebo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928670"/>
            <a:ext cx="3885451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30722" name="Picture 2" descr="Elementary School Worksheets Complete and coloring 7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4607719" y="1321578"/>
            <a:ext cx="3000396" cy="3786214"/>
          </a:xfrm>
          <a:prstGeom prst="rect">
            <a:avLst/>
          </a:prstGeom>
          <a:noFill/>
          <a:scene3d>
            <a:camera prst="orthographicFront">
              <a:rot lat="298856" lon="21573786" rev="21298858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9698" name="Picture 2" descr="Localiza: percepción visual | Mírame y aprenderá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000108"/>
            <a:ext cx="3539284" cy="48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8674" name="Picture 2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428736"/>
            <a:ext cx="4008798" cy="363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7650" name="Picture 2" descr="Użyj STRZAŁEK na KLAWIATURZE do przełączania zdje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857232"/>
            <a:ext cx="3277546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6626" name="Picture 2" descr="Развитие детей - &quot;Непоседы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142984"/>
            <a:ext cx="3846807" cy="43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5602" name="Picture 2" descr="Зашумленные картинки представляют собой контуры наложенных друг на друга предметов, геометрических фигур или животных. Изображения можн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428736"/>
            <a:ext cx="3903172" cy="32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4578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071546"/>
            <a:ext cx="3653233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1026" name="Picture 2" descr="Figura-fon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571480"/>
            <a:ext cx="4203229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3554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64" y="1285859"/>
            <a:ext cx="3248082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37890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071546"/>
            <a:ext cx="3551296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36866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857232"/>
            <a:ext cx="3306783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35842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857232"/>
            <a:ext cx="3874912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34818" name="Picture 2" descr="Логопед-волшебн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928670"/>
            <a:ext cx="3306783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33794" name="Picture 2" descr="Фотограф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928670"/>
            <a:ext cx="3408199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43010" name="Picture 2" descr="Pomíchané obrys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000108"/>
            <a:ext cx="3873721" cy="410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41986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928670"/>
            <a:ext cx="3326921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40964" name="Picture 4" descr="Мама для мам: Большая книга тестов. Для детей 5-6 ле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71546"/>
            <a:ext cx="3346504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39938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000108"/>
            <a:ext cx="3302147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15364" name="Picture 4" descr="Haur Hezkuntzarako Jarduerak: FIGURAK DESBERDINDU jola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214422"/>
            <a:ext cx="442915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38914" name="Picture 2" descr="Geometr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071546"/>
            <a:ext cx="3644046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48130" name="Picture 2" descr="✿ Развитие и воспитание детей 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928670"/>
            <a:ext cx="3219163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47106" name="Picture 2" descr="Fotografii pe peretele grupulu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28670"/>
            <a:ext cx="3219163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46082" name="Picture 2" descr="✿ Развитие и воспитание детей 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000108"/>
            <a:ext cx="3219163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45058" name="Picture 2" descr="✿ Развитие и воспитание детей 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28670"/>
            <a:ext cx="3219163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44034" name="Picture 2" descr="Фотографии на стене сообщества – 50 172 фотограф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000108"/>
            <a:ext cx="3219163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49154" name="Picture 2" descr="Логопед. Тольятти. Дефектолог. Дет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29" y="1071546"/>
            <a:ext cx="3119383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9058" y="1600201"/>
            <a:ext cx="4214842" cy="45259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sk-SK" sz="5100" b="1" dirty="0" smtClean="0">
                <a:solidFill>
                  <a:srgbClr val="002060"/>
                </a:solidFill>
                <a:latin typeface="Comic Sans MS" pitchFamily="66" charset="0"/>
              </a:rPr>
              <a:t>Ďakujem.</a:t>
            </a: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sk-SK" sz="26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Zdroj: </a:t>
            </a:r>
            <a:r>
              <a:rPr lang="sk-SK" sz="26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sk.pinterest.com</a:t>
            </a:r>
            <a:endParaRPr lang="sk-SK" sz="26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r">
              <a:buNone/>
            </a:pPr>
            <a:endParaRPr lang="sk-SK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2530" name="Picture 2" descr="Objetos escondidos | Mírame y aprenderá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500174"/>
            <a:ext cx="4312341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1506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714488"/>
            <a:ext cx="412226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0482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428736"/>
            <a:ext cx="4068021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19458" name="Picture 2" descr="Objetos escondidos | Mírame y aprenderá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571612"/>
            <a:ext cx="4005420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18434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857232"/>
            <a:ext cx="4067555" cy="48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cos para fotos de niños en png y psd - Buscar con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17410" name="Picture 2" descr="Pomíchané obrys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857232"/>
            <a:ext cx="4071966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</Words>
  <PresentationFormat>Předvádění na obrazovce (4:3)</PresentationFormat>
  <Paragraphs>21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sady Office</vt:lpstr>
      <vt:lpstr>Skryté obrázky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Skryté obrázky</dc:title>
  <dc:creator>SSI LV</dc:creator>
  <cp:lastModifiedBy>SSI LV</cp:lastModifiedBy>
  <cp:revision>10</cp:revision>
  <dcterms:created xsi:type="dcterms:W3CDTF">2020-05-18T07:10:54Z</dcterms:created>
  <dcterms:modified xsi:type="dcterms:W3CDTF">2020-05-18T08:08:06Z</dcterms:modified>
</cp:coreProperties>
</file>