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99"/>
    <a:srgbClr val="FF505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9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07.12.2021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07.12.2021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07.12.2021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07.12.2021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07.12.2021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07.12.2021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07.12.2021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07.12.2021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07.12.2021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07.12.2021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07.12.2021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07.12.2021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200" y="3068960"/>
            <a:ext cx="1564997" cy="3366715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0475" cy="1507108"/>
          </a:xfrm>
          <a:prstGeom prst="rect">
            <a:avLst/>
          </a:prstGeom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95" y="1565969"/>
            <a:ext cx="7058405" cy="5292031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3694997" y="753554"/>
            <a:ext cx="4226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SPOJ názov hračky s jej obrázkom a vyfarbi!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6900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9</Words>
  <Application>Microsoft Office PowerPoint</Application>
  <PresentationFormat>Prezentácia na obrazovke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Veronika</dc:creator>
  <cp:lastModifiedBy>Veronika Tvrdá</cp:lastModifiedBy>
  <cp:revision>15</cp:revision>
  <dcterms:created xsi:type="dcterms:W3CDTF">2021-11-08T12:50:16Z</dcterms:created>
  <dcterms:modified xsi:type="dcterms:W3CDTF">2021-12-07T09:47:53Z</dcterms:modified>
</cp:coreProperties>
</file>